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4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3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07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3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9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8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1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7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0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5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5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DFA7-A2A0-4210-BF7B-296ACB6DBFBA}" type="datetimeFigureOut">
              <a:rPr lang="en-GB" smtClean="0"/>
              <a:t>01/03/2025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DD71-F8CE-4572-AA7A-99CE0723E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6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48" y="440927"/>
            <a:ext cx="11314449" cy="61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6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Simon</cp:lastModifiedBy>
  <cp:revision>1</cp:revision>
  <dcterms:created xsi:type="dcterms:W3CDTF">2025-03-01T14:22:55Z</dcterms:created>
  <dcterms:modified xsi:type="dcterms:W3CDTF">2025-03-01T14:23:07Z</dcterms:modified>
</cp:coreProperties>
</file>